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2" r:id="rId3"/>
    <p:sldId id="473" r:id="rId4"/>
    <p:sldId id="478" r:id="rId5"/>
    <p:sldId id="474" r:id="rId6"/>
    <p:sldId id="475" r:id="rId7"/>
    <p:sldId id="476" r:id="rId8"/>
    <p:sldId id="487" r:id="rId9"/>
    <p:sldId id="488" r:id="rId10"/>
    <p:sldId id="489" r:id="rId11"/>
    <p:sldId id="4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24.10.2022.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dbe1d10-5184-4060-9983-9599a1e4e85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20" y="299154"/>
            <a:ext cx="5529943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hr-HR" sz="2800" dirty="0"/>
            </a:br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Culture</a:t>
            </a:r>
            <a:r>
              <a:rPr lang="hr-HR" sz="2800" dirty="0"/>
              <a:t> spot 2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The land of the free	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" y="1923871"/>
            <a:ext cx="6368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ovoj ćemo lekciji:</a:t>
            </a:r>
          </a:p>
          <a:p>
            <a:pPr marL="285750" indent="-285750">
              <a:buFontTx/>
              <a:buChar char="-"/>
            </a:pPr>
            <a:r>
              <a:rPr lang="hr-HR" dirty="0"/>
              <a:t>uspoređivati p</a:t>
            </a:r>
            <a:r>
              <a:rPr lang="en-US" dirty="0" err="1"/>
              <a:t>ast</a:t>
            </a:r>
            <a:r>
              <a:rPr lang="en-US" dirty="0"/>
              <a:t> simple </a:t>
            </a:r>
            <a:r>
              <a:rPr lang="hr-HR" dirty="0"/>
              <a:t>i </a:t>
            </a:r>
            <a:r>
              <a:rPr lang="en-US" dirty="0"/>
              <a:t>present simple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govoriti o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hr-HR" dirty="0"/>
              <a:t>„američkom snu”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hr-HR"/>
              <a:t>manjinskim zajednicama u </a:t>
            </a:r>
            <a:r>
              <a:rPr lang="hr-HR" dirty="0"/>
              <a:t>SAD-u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hr-HR" dirty="0"/>
              <a:t>socijalnim problemima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hr-HR" dirty="0"/>
              <a:t>ljudskim pravima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hr-HR" dirty="0"/>
              <a:t>ljudima koji su promijenili svijet</a:t>
            </a:r>
            <a:endParaRPr lang="en-US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752" y="1417455"/>
            <a:ext cx="4012963" cy="51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7383EF4-5891-474E-B603-2A40BC5A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00" y="0"/>
            <a:ext cx="7140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2B4BC4C-839D-46B2-9056-C99E57F7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999"/>
            <a:ext cx="8383170" cy="221010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4C3DAF8-06A9-44FC-A7A8-A3672CFCD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58" y="3030107"/>
            <a:ext cx="7906853" cy="348663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2184DC4-CB2B-4401-8565-C756C3BFE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824" y="60158"/>
            <a:ext cx="3692650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te odaberi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/>
              <a:t> </a:t>
            </a:r>
            <a:r>
              <a:rPr lang="en-US" sz="2000" dirty="0">
                <a:hlinkClick r:id="rId4"/>
              </a:rPr>
              <a:t>Culture spot 2 The land of the free | Way to go 4 (e-sfera.hr)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CB8C53E-BC3A-463E-B568-B4770D78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67"/>
            <a:ext cx="12192000" cy="418376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C5F1024-203A-4FE3-9313-4C0DFB02D288}"/>
              </a:ext>
            </a:extLst>
          </p:cNvPr>
          <p:cNvSpPr txBox="1"/>
          <p:nvPr/>
        </p:nvSpPr>
        <p:spPr>
          <a:xfrm>
            <a:off x="371061" y="4306232"/>
            <a:ext cx="114498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r>
              <a:rPr lang="en-US" sz="1800" b="1" i="0" u="none" strike="noStrike" baseline="0" dirty="0">
                <a:latin typeface="Lato" panose="020F0502020204030203" pitchFamily="34" charset="0"/>
              </a:rPr>
              <a:t>Is Croatia a multi-cultural country? How many minority groups are there in Croatia? </a:t>
            </a:r>
            <a:endParaRPr lang="en-US" sz="1800" b="0" i="0" u="none" strike="noStrike" baseline="0" dirty="0">
              <a:latin typeface="Lato" panose="020F0502020204030203" pitchFamily="34" charset="0"/>
            </a:endParaRPr>
          </a:p>
          <a:p>
            <a:r>
              <a:rPr lang="hr-HR" sz="800" b="1" i="0" u="sng" strike="noStrike" baseline="0" dirty="0" err="1">
                <a:latin typeface="Nexa Rust Sans"/>
              </a:rPr>
              <a:t>Reading</a:t>
            </a:r>
            <a:r>
              <a:rPr lang="hr-HR" sz="800" b="1" i="0" u="sng" strike="noStrike" baseline="0" dirty="0">
                <a:latin typeface="Nexa Rust Sans"/>
              </a:rPr>
              <a:t> </a:t>
            </a:r>
            <a:r>
              <a:rPr lang="hr-HR" sz="1400" b="0" i="0" u="none" strike="noStrike" baseline="0" dirty="0">
                <a:latin typeface="Wingdings 3" panose="05040102010807070707" pitchFamily="18" charset="2"/>
              </a:rPr>
              <a:t> </a:t>
            </a:r>
          </a:p>
          <a:p>
            <a:r>
              <a:rPr lang="en-US" sz="1800" b="1" i="0" u="none" strike="noStrike" baseline="0" dirty="0">
                <a:latin typeface="Lato" panose="020F0502020204030203" pitchFamily="34" charset="0"/>
              </a:rPr>
              <a:t>❶ The USA is a multi-ethnic country. People from all over the world come to the USA to make a life there. Read the stories and find out the meaning of the words in bold.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38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3D5CA2A-D621-4762-BCD7-983F2340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40" y="503807"/>
            <a:ext cx="9892520" cy="58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BB2ADF1-C89A-47A2-AA91-2D4419A3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1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F6DA7921-BF55-418D-BBB1-FD5FEA968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82" y="1555845"/>
            <a:ext cx="9354615" cy="355455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6764CD6-C127-4403-98FB-E601829E8B8E}"/>
              </a:ext>
            </a:extLst>
          </p:cNvPr>
          <p:cNvSpPr txBox="1"/>
          <p:nvPr/>
        </p:nvSpPr>
        <p:spPr>
          <a:xfrm>
            <a:off x="9435548" y="2160105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6699"/>
                </a:solidFill>
              </a:rPr>
              <a:t>T</a:t>
            </a:r>
            <a:endParaRPr lang="hr-HR" dirty="0">
              <a:solidFill>
                <a:srgbClr val="FF6699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2162E7E-F575-4A0A-9495-C9811F93A2C5}"/>
              </a:ext>
            </a:extLst>
          </p:cNvPr>
          <p:cNvSpPr txBox="1"/>
          <p:nvPr/>
        </p:nvSpPr>
        <p:spPr>
          <a:xfrm>
            <a:off x="9427580" y="2661007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6699"/>
                </a:solidFill>
              </a:rPr>
              <a:t>T</a:t>
            </a:r>
            <a:endParaRPr lang="hr-HR" dirty="0">
              <a:solidFill>
                <a:srgbClr val="FF6699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FEED652-170B-4E35-8766-81945DECF716}"/>
              </a:ext>
            </a:extLst>
          </p:cNvPr>
          <p:cNvSpPr txBox="1"/>
          <p:nvPr/>
        </p:nvSpPr>
        <p:spPr>
          <a:xfrm>
            <a:off x="9436394" y="311914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6699"/>
                </a:solidFill>
              </a:rPr>
              <a:t>T</a:t>
            </a:r>
            <a:endParaRPr lang="hr-HR" dirty="0">
              <a:solidFill>
                <a:srgbClr val="FF6699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4218C50-5B2C-447C-8E12-9B6CA1A8C6E0}"/>
              </a:ext>
            </a:extLst>
          </p:cNvPr>
          <p:cNvSpPr txBox="1"/>
          <p:nvPr/>
        </p:nvSpPr>
        <p:spPr>
          <a:xfrm>
            <a:off x="9458460" y="357889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6699"/>
                </a:solidFill>
              </a:rPr>
              <a:t>F</a:t>
            </a:r>
            <a:endParaRPr lang="hr-HR" dirty="0">
              <a:solidFill>
                <a:srgbClr val="FF6699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4D4D2D6-BC4E-462F-94DE-3137341756B6}"/>
              </a:ext>
            </a:extLst>
          </p:cNvPr>
          <p:cNvSpPr txBox="1"/>
          <p:nvPr/>
        </p:nvSpPr>
        <p:spPr>
          <a:xfrm>
            <a:off x="9458976" y="406364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6699"/>
                </a:solidFill>
              </a:rPr>
              <a:t>F</a:t>
            </a:r>
            <a:endParaRPr lang="hr-HR" dirty="0">
              <a:solidFill>
                <a:srgbClr val="FF6699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4ED4F73-E80F-4BD8-9B11-C18091FB6953}"/>
              </a:ext>
            </a:extLst>
          </p:cNvPr>
          <p:cNvSpPr txBox="1"/>
          <p:nvPr/>
        </p:nvSpPr>
        <p:spPr>
          <a:xfrm>
            <a:off x="9458460" y="4506545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6699"/>
                </a:solidFill>
              </a:rPr>
              <a:t>F</a:t>
            </a:r>
            <a:endParaRPr lang="hr-HR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177875D-BF9B-449A-9302-974B6727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0"/>
            <a:ext cx="10099342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1918F25-4DFA-433B-9604-7D128A19C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21" y="2071498"/>
            <a:ext cx="11469701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E2694D8-33EC-402B-B5D5-C06390B84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1" y="1095049"/>
            <a:ext cx="10802858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54161AB-A952-4A69-B27A-8F6451B5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0"/>
            <a:ext cx="10910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3E3616E-A233-4273-AA16-F2AD35040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24" y="0"/>
            <a:ext cx="1061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137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Lato</vt:lpstr>
      <vt:lpstr>Nexa Rust Sans</vt:lpstr>
      <vt:lpstr>Wingdings 3</vt:lpstr>
      <vt:lpstr>Tema sustava Office</vt:lpstr>
      <vt:lpstr> Unit 2: Culture spot 2  The land of the free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Iva Palčić Strčić</cp:lastModifiedBy>
  <cp:revision>126</cp:revision>
  <dcterms:created xsi:type="dcterms:W3CDTF">2021-09-01T06:25:32Z</dcterms:created>
  <dcterms:modified xsi:type="dcterms:W3CDTF">2022-10-24T13:02:51Z</dcterms:modified>
</cp:coreProperties>
</file>